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2"/>
  </p:sldMasterIdLst>
  <p:notesMasterIdLst>
    <p:notesMasterId r:id="rId13"/>
  </p:notesMasterIdLst>
  <p:handoutMasterIdLst>
    <p:handoutMasterId r:id="rId14"/>
  </p:handoutMasterIdLst>
  <p:sldIdLst>
    <p:sldId id="276" r:id="rId3"/>
    <p:sldId id="277" r:id="rId4"/>
    <p:sldId id="272" r:id="rId5"/>
    <p:sldId id="278" r:id="rId6"/>
    <p:sldId id="270" r:id="rId7"/>
    <p:sldId id="271" r:id="rId8"/>
    <p:sldId id="267" r:id="rId9"/>
    <p:sldId id="273" r:id="rId10"/>
    <p:sldId id="274" r:id="rId11"/>
    <p:sldId id="275" r:id="rId12"/>
  </p:sldIdLst>
  <p:sldSz cx="10058400" cy="7772400"/>
  <p:notesSz cx="7010400" cy="9296400"/>
  <p:defaultTextStyle>
    <a:defPPr>
      <a:defRPr lang="en-US"/>
    </a:defPPr>
    <a:lvl1pPr marL="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391"/>
    <a:srgbClr val="DB654E"/>
    <a:srgbClr val="F6654E"/>
    <a:srgbClr val="F6CD60"/>
    <a:srgbClr val="4EB0B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9281" autoAdjust="0"/>
  </p:normalViewPr>
  <p:slideViewPr>
    <p:cSldViewPr snapToGrid="0">
      <p:cViewPr varScale="1">
        <p:scale>
          <a:sx n="80" d="100"/>
          <a:sy n="80" d="100"/>
        </p:scale>
        <p:origin x="1506" y="102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6FE3C-34D8-4B4B-9273-D907B0A3B964}" type="datetimeFigureOut">
              <a:rPr lang="en-US"/>
              <a:pPr/>
              <a:t>11/6/2019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9A89D-734B-4FAD-B6E7-2B864E72E4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0FF5F4-5691-49AF-9E16-FB22826F7264}" type="datetimeFigureOut">
              <a:rPr lang="en-US"/>
              <a:pPr/>
              <a:t>11/6/2019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2A89D7-7603-4ECB-ADF6-F6CF2BE4F40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7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2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5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2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2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6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174" indent="0">
              <a:buNone/>
              <a:defRPr sz="3100"/>
            </a:lvl2pPr>
            <a:lvl3pPr marL="1018348" indent="0">
              <a:buNone/>
              <a:defRPr sz="2700"/>
            </a:lvl3pPr>
            <a:lvl4pPr marL="1527523" indent="0">
              <a:buNone/>
              <a:defRPr sz="2200"/>
            </a:lvl4pPr>
            <a:lvl5pPr marL="2036696" indent="0">
              <a:buNone/>
              <a:defRPr sz="2200"/>
            </a:lvl5pPr>
            <a:lvl6pPr marL="2545871" indent="0">
              <a:buNone/>
              <a:defRPr sz="2200"/>
            </a:lvl6pPr>
            <a:lvl7pPr marL="3055043" indent="0">
              <a:buNone/>
              <a:defRPr sz="2200"/>
            </a:lvl7pPr>
            <a:lvl8pPr marL="3564219" indent="0">
              <a:buNone/>
              <a:defRPr sz="2200"/>
            </a:lvl8pPr>
            <a:lvl9pPr marL="407339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35" tIns="50917" rIns="101835" bIns="509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35" tIns="50917" rIns="101835" bIns="509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AE6A-DCF3-43E4-B2A0-33D0CF1225F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01834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0" indent="-381880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07" indent="-318233" algn="l" defTabSz="10183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36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08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283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457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32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05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978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3598430" y="1828800"/>
            <a:ext cx="2915681" cy="19632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81880" indent="-381880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7407" indent="-318233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2936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210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1283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0457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09632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8805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797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</a:rPr>
              <a:t>Teacher </a:t>
            </a:r>
            <a:r>
              <a:rPr lang="en-US" sz="1600" b="1" dirty="0" smtClean="0">
                <a:solidFill>
                  <a:prstClr val="white"/>
                </a:solidFill>
                <a:latin typeface="Lato" panose="020F0502020204030203" pitchFamily="34" charset="0"/>
              </a:rPr>
              <a:t>Profile: YOUR NAME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prstClr val="white"/>
                </a:solidFill>
                <a:latin typeface="Lato" panose="020F0502020204030203" pitchFamily="34" charset="0"/>
              </a:rPr>
              <a:t>www.jflalc.org/brochure.html</a:t>
            </a: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7565" y="398741"/>
            <a:ext cx="291654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Learn Japanese at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Your School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Your Department</a:t>
            </a: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3597565" y="4000499"/>
            <a:ext cx="2915681" cy="2447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81880" indent="-381880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7407" indent="-318233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2936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210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1283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0457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09632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8805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797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Other Details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……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Program highlights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Classes available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Annual events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AP Exam pass rate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WHATEVER YOU LIKE!</a:t>
            </a:r>
          </a:p>
          <a:p>
            <a:pPr>
              <a:spcBef>
                <a:spcPts val="0"/>
              </a:spcBef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1827" y="2207353"/>
            <a:ext cx="1943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This brochure is </a:t>
            </a:r>
            <a:r>
              <a:rPr lang="en-US" sz="1400" b="1" i="1" dirty="0">
                <a:solidFill>
                  <a:prstClr val="white"/>
                </a:solidFill>
                <a:latin typeface="Lato" panose="020F0502020204030203" pitchFamily="34" charset="0"/>
              </a:rPr>
              <a:t>free</a:t>
            </a:r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 and </a:t>
            </a:r>
            <a:r>
              <a:rPr lang="en-US" sz="1400" b="1" i="1" dirty="0">
                <a:solidFill>
                  <a:prstClr val="white"/>
                </a:solidFill>
                <a:latin typeface="Lato" panose="020F0502020204030203" pitchFamily="34" charset="0"/>
              </a:rPr>
              <a:t>customizable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.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Available for download at</a:t>
            </a:r>
            <a:r>
              <a:rPr lang="en-US" sz="1400" dirty="0" smtClean="0">
                <a:solidFill>
                  <a:prstClr val="white"/>
                </a:solidFill>
                <a:latin typeface="Lato" panose="020F0502020204030203" pitchFamily="34" charset="0"/>
              </a:rPr>
              <a:t>:</a:t>
            </a:r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82" y="4209782"/>
            <a:ext cx="2986793" cy="326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48783" y="2207353"/>
            <a:ext cx="90447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 </a:t>
            </a:r>
          </a:p>
          <a:p>
            <a:pPr algn="ctr"/>
            <a:r>
              <a:rPr lang="en-US" dirty="0" smtClean="0"/>
              <a:t>PHOTO </a:t>
            </a:r>
          </a:p>
          <a:p>
            <a:pPr algn="ctr"/>
            <a:r>
              <a:rPr lang="en-US" dirty="0" smtClean="0"/>
              <a:t>HERE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33" y="390721"/>
            <a:ext cx="3632916" cy="39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" y="138206"/>
            <a:ext cx="3114799" cy="8838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8" y="1141171"/>
            <a:ext cx="2755164" cy="19200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0" y="3419338"/>
            <a:ext cx="2998984" cy="20724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8" y="5469074"/>
            <a:ext cx="2627159" cy="2102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02" y="1137703"/>
            <a:ext cx="3029462" cy="2157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7" y="3474467"/>
            <a:ext cx="3413478" cy="19139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12" y="5450787"/>
            <a:ext cx="3346428" cy="212123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07" y="2875893"/>
            <a:ext cx="2840736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" y="144811"/>
            <a:ext cx="2749069" cy="10971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3" y="1140057"/>
            <a:ext cx="2657636" cy="1871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3" y="3177865"/>
            <a:ext cx="2791737" cy="21090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5" y="5241428"/>
            <a:ext cx="2310193" cy="20724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36" y="1154599"/>
            <a:ext cx="2133424" cy="18896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09" y="3177865"/>
            <a:ext cx="2736878" cy="18956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09" y="5241428"/>
            <a:ext cx="2797833" cy="199322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00" y="5142863"/>
            <a:ext cx="2365248" cy="19385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03" y="916699"/>
            <a:ext cx="1987296" cy="21275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20" y="3120953"/>
            <a:ext cx="2731008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6" y="3310782"/>
            <a:ext cx="2639348" cy="1889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" y="144811"/>
            <a:ext cx="2746162" cy="1097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8" y="1189913"/>
            <a:ext cx="2816119" cy="204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16" y="1189913"/>
            <a:ext cx="2621063" cy="185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54" y="3197278"/>
            <a:ext cx="3041653" cy="2188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70" y="5454963"/>
            <a:ext cx="2858788" cy="18530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39" y="1189913"/>
            <a:ext cx="3215640" cy="2425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" y="5203050"/>
            <a:ext cx="2919743" cy="2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1" y="144811"/>
            <a:ext cx="2696964" cy="1097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1" y="1278555"/>
            <a:ext cx="2444294" cy="1870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6" y="3281004"/>
            <a:ext cx="2456485" cy="19688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7" y="5441984"/>
            <a:ext cx="2651541" cy="21517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60" y="1209407"/>
            <a:ext cx="3230613" cy="20968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14" y="3259826"/>
            <a:ext cx="3212327" cy="21517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42" y="5478557"/>
            <a:ext cx="3389096" cy="211513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99" y="4985379"/>
            <a:ext cx="3114799" cy="1432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86" y="1242000"/>
            <a:ext cx="3364714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4" y="144811"/>
            <a:ext cx="2566204" cy="1097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" y="1156613"/>
            <a:ext cx="2358957" cy="21029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9" y="3235145"/>
            <a:ext cx="2730782" cy="20602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8" y="5295423"/>
            <a:ext cx="2919743" cy="20724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6" y="1146243"/>
            <a:ext cx="3114799" cy="20724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27" y="3259559"/>
            <a:ext cx="3175754" cy="2102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60" y="5326187"/>
            <a:ext cx="2742973" cy="207856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62" y="4590914"/>
            <a:ext cx="1901795" cy="2395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54" y="2525827"/>
            <a:ext cx="1907890" cy="19261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63" y="599650"/>
            <a:ext cx="1932272" cy="19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" y="113075"/>
            <a:ext cx="2957714" cy="1310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6" y="1423607"/>
            <a:ext cx="2962411" cy="17676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38" y="1423607"/>
            <a:ext cx="3078226" cy="19383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" y="5503556"/>
            <a:ext cx="3126990" cy="21639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60" y="3361975"/>
            <a:ext cx="3376905" cy="20785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" y="3284116"/>
            <a:ext cx="3291568" cy="2255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1" y="5541399"/>
            <a:ext cx="3194040" cy="209075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74" y="3024102"/>
            <a:ext cx="2907552" cy="16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" y="144811"/>
            <a:ext cx="2853889" cy="1097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" y="1194232"/>
            <a:ext cx="3114799" cy="2054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" y="3366782"/>
            <a:ext cx="3175754" cy="2084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" y="5464762"/>
            <a:ext cx="3273282" cy="20785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67" y="1188136"/>
            <a:ext cx="3261091" cy="20602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94" y="3366782"/>
            <a:ext cx="3315950" cy="20846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97" y="5464762"/>
            <a:ext cx="3157467" cy="212732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" y="144811"/>
            <a:ext cx="3090417" cy="883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" y="956811"/>
            <a:ext cx="3261091" cy="2151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8" y="3046781"/>
            <a:ext cx="2931934" cy="2023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74" y="974470"/>
            <a:ext cx="3187945" cy="1981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7" y="3046781"/>
            <a:ext cx="3059939" cy="2218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" y="5395122"/>
            <a:ext cx="3151372" cy="213951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23" y="5567244"/>
            <a:ext cx="2614968" cy="17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88391"/>
      </a:dk2>
      <a:lt2>
        <a:srgbClr val="FFFFFF"/>
      </a:lt2>
      <a:accent1>
        <a:srgbClr val="DB654E"/>
      </a:accent1>
      <a:accent2>
        <a:srgbClr val="DB654E"/>
      </a:accent2>
      <a:accent3>
        <a:srgbClr val="4EB0B2"/>
      </a:accent3>
      <a:accent4>
        <a:srgbClr val="788391"/>
      </a:accent4>
      <a:accent5>
        <a:srgbClr val="F6CD60"/>
      </a:accent5>
      <a:accent6>
        <a:srgbClr val="F6CD60"/>
      </a:accent6>
      <a:hlink>
        <a:srgbClr val="4EB0B2"/>
      </a:hlink>
      <a:folHlink>
        <a:srgbClr val="7883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4947D-AE2B-4971-A7B0-B74EE9014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Lato</vt:lpstr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2014-11-02T09:51:46Z</dcterms:created>
  <dcterms:modified xsi:type="dcterms:W3CDTF">2019-11-06T18:37:48Z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TC039154159991</vt:lpwstr>
  </property>
</Properties>
</file>