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14" r:id="rId2"/>
  </p:sldMasterIdLst>
  <p:notesMasterIdLst>
    <p:notesMasterId r:id="rId13"/>
  </p:notesMasterIdLst>
  <p:handoutMasterIdLst>
    <p:handoutMasterId r:id="rId14"/>
  </p:handoutMasterIdLst>
  <p:sldIdLst>
    <p:sldId id="276" r:id="rId3"/>
    <p:sldId id="277" r:id="rId4"/>
    <p:sldId id="266" r:id="rId5"/>
    <p:sldId id="272" r:id="rId6"/>
    <p:sldId id="274" r:id="rId7"/>
    <p:sldId id="270" r:id="rId8"/>
    <p:sldId id="273" r:id="rId9"/>
    <p:sldId id="275" r:id="rId10"/>
    <p:sldId id="267" r:id="rId11"/>
    <p:sldId id="271" r:id="rId12"/>
  </p:sldIdLst>
  <p:sldSz cx="10058400" cy="7772400"/>
  <p:notesSz cx="7010400" cy="9296400"/>
  <p:defaultTextStyle>
    <a:defPPr>
      <a:defRPr lang="en-US"/>
    </a:defPPr>
    <a:lvl1pPr marL="0" algn="l" defTabSz="9142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6" algn="l" defTabSz="9142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4" algn="l" defTabSz="9142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0" algn="l" defTabSz="9142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86" algn="l" defTabSz="9142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32" algn="l" defTabSz="9142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0" algn="l" defTabSz="9142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26" algn="l" defTabSz="9142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72" algn="l" defTabSz="9142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654E"/>
    <a:srgbClr val="788391"/>
    <a:srgbClr val="F6654E"/>
    <a:srgbClr val="F6CD60"/>
    <a:srgbClr val="4EB0B2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99281" autoAdjust="0"/>
  </p:normalViewPr>
  <p:slideViewPr>
    <p:cSldViewPr snapToGrid="0">
      <p:cViewPr varScale="1">
        <p:scale>
          <a:sx n="80" d="100"/>
          <a:sy n="80" d="100"/>
        </p:scale>
        <p:origin x="1506" y="102"/>
      </p:cViewPr>
      <p:guideLst>
        <p:guide orient="horz" pos="2448"/>
        <p:guide pos="316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5" d="100"/>
          <a:sy n="95" d="100"/>
        </p:scale>
        <p:origin x="358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8D6FE3C-34D8-4B4B-9273-D907B0A3B964}" type="datetimeFigureOut">
              <a:rPr lang="en-US"/>
              <a:pPr/>
              <a:t>1/7/2020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169A89D-734B-4FAD-B6E7-2B864E72E489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2036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D0FF5F4-5691-49AF-9E16-FB22826F7264}" type="datetimeFigureOut">
              <a:rPr lang="en-US"/>
              <a:pPr/>
              <a:t>1/7/2020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74788" y="1162050"/>
            <a:ext cx="406082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52A89D7-7603-4ECB-ADF6-F6CF2BE4F401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5848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6" algn="l" defTabSz="9142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4" algn="l" defTabSz="9142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0" algn="l" defTabSz="9142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86" algn="l" defTabSz="9142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32" algn="l" defTabSz="9142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80" algn="l" defTabSz="9142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26" algn="l" defTabSz="9142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72" algn="l" defTabSz="9142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2"/>
            <a:ext cx="8549640" cy="1666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75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6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5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5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4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3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BAE6A-DCF3-43E4-B2A0-33D0CF1225FC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761A3-4CAC-4C5F-AC82-8DB08D526B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143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BAE6A-DCF3-43E4-B2A0-33D0CF1225FC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761A3-4CAC-4C5F-AC82-8DB08D526B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610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22272" y="352637"/>
            <a:ext cx="2488407" cy="75169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3567" y="352637"/>
            <a:ext cx="7301071" cy="75169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BAE6A-DCF3-43E4-B2A0-33D0CF1225FC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761A3-4CAC-4C5F-AC82-8DB08D526B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510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BAE6A-DCF3-43E4-B2A0-33D0CF1225FC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761A3-4CAC-4C5F-AC82-8DB08D526B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086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92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17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3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75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6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58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50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421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33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BAE6A-DCF3-43E4-B2A0-33D0CF1225FC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761A3-4CAC-4C5F-AC82-8DB08D526B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014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3562" y="2054648"/>
            <a:ext cx="4894738" cy="5814907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15945" y="2054648"/>
            <a:ext cx="4894739" cy="5814907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BAE6A-DCF3-43E4-B2A0-33D0CF1225FC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761A3-4CAC-4C5F-AC82-8DB08D526B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756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1" y="1739795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174" indent="0">
              <a:buNone/>
              <a:defRPr sz="2200" b="1"/>
            </a:lvl2pPr>
            <a:lvl3pPr marL="1018348" indent="0">
              <a:buNone/>
              <a:defRPr sz="2000" b="1"/>
            </a:lvl3pPr>
            <a:lvl4pPr marL="1527523" indent="0">
              <a:buNone/>
              <a:defRPr sz="1800" b="1"/>
            </a:lvl4pPr>
            <a:lvl5pPr marL="2036696" indent="0">
              <a:buNone/>
              <a:defRPr sz="1800" b="1"/>
            </a:lvl5pPr>
            <a:lvl6pPr marL="2545871" indent="0">
              <a:buNone/>
              <a:defRPr sz="1800" b="1"/>
            </a:lvl6pPr>
            <a:lvl7pPr marL="3055043" indent="0">
              <a:buNone/>
              <a:defRPr sz="1800" b="1"/>
            </a:lvl7pPr>
            <a:lvl8pPr marL="3564219" indent="0">
              <a:buNone/>
              <a:defRPr sz="1800" b="1"/>
            </a:lvl8pPr>
            <a:lvl9pPr marL="4073390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1" y="2464859"/>
            <a:ext cx="4444207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32" y="1739795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174" indent="0">
              <a:buNone/>
              <a:defRPr sz="2200" b="1"/>
            </a:lvl2pPr>
            <a:lvl3pPr marL="1018348" indent="0">
              <a:buNone/>
              <a:defRPr sz="2000" b="1"/>
            </a:lvl3pPr>
            <a:lvl4pPr marL="1527523" indent="0">
              <a:buNone/>
              <a:defRPr sz="1800" b="1"/>
            </a:lvl4pPr>
            <a:lvl5pPr marL="2036696" indent="0">
              <a:buNone/>
              <a:defRPr sz="1800" b="1"/>
            </a:lvl5pPr>
            <a:lvl6pPr marL="2545871" indent="0">
              <a:buNone/>
              <a:defRPr sz="1800" b="1"/>
            </a:lvl6pPr>
            <a:lvl7pPr marL="3055043" indent="0">
              <a:buNone/>
              <a:defRPr sz="1800" b="1"/>
            </a:lvl7pPr>
            <a:lvl8pPr marL="3564219" indent="0">
              <a:buNone/>
              <a:defRPr sz="1800" b="1"/>
            </a:lvl8pPr>
            <a:lvl9pPr marL="4073390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32" y="2464859"/>
            <a:ext cx="4445953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BAE6A-DCF3-43E4-B2A0-33D0CF1225FC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761A3-4CAC-4C5F-AC82-8DB08D526B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83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BAE6A-DCF3-43E4-B2A0-33D0CF1225FC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761A3-4CAC-4C5F-AC82-8DB08D526B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201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BAE6A-DCF3-43E4-B2A0-33D0CF1225FC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761A3-4CAC-4C5F-AC82-8DB08D526B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462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5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309457"/>
            <a:ext cx="5622925" cy="6633528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5" y="1626447"/>
            <a:ext cx="3309144" cy="5316538"/>
          </a:xfrm>
        </p:spPr>
        <p:txBody>
          <a:bodyPr/>
          <a:lstStyle>
            <a:lvl1pPr marL="0" indent="0">
              <a:buNone/>
              <a:defRPr sz="1600"/>
            </a:lvl1pPr>
            <a:lvl2pPr marL="509174" indent="0">
              <a:buNone/>
              <a:defRPr sz="1300"/>
            </a:lvl2pPr>
            <a:lvl3pPr marL="1018348" indent="0">
              <a:buNone/>
              <a:defRPr sz="1100"/>
            </a:lvl3pPr>
            <a:lvl4pPr marL="1527523" indent="0">
              <a:buNone/>
              <a:defRPr sz="1000"/>
            </a:lvl4pPr>
            <a:lvl5pPr marL="2036696" indent="0">
              <a:buNone/>
              <a:defRPr sz="1000"/>
            </a:lvl5pPr>
            <a:lvl6pPr marL="2545871" indent="0">
              <a:buNone/>
              <a:defRPr sz="1000"/>
            </a:lvl6pPr>
            <a:lvl7pPr marL="3055043" indent="0">
              <a:buNone/>
              <a:defRPr sz="1000"/>
            </a:lvl7pPr>
            <a:lvl8pPr marL="3564219" indent="0">
              <a:buNone/>
              <a:defRPr sz="1000"/>
            </a:lvl8pPr>
            <a:lvl9pPr marL="407339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BAE6A-DCF3-43E4-B2A0-33D0CF1225FC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761A3-4CAC-4C5F-AC82-8DB08D526B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966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600"/>
            </a:lvl1pPr>
            <a:lvl2pPr marL="509174" indent="0">
              <a:buNone/>
              <a:defRPr sz="3100"/>
            </a:lvl2pPr>
            <a:lvl3pPr marL="1018348" indent="0">
              <a:buNone/>
              <a:defRPr sz="2700"/>
            </a:lvl3pPr>
            <a:lvl4pPr marL="1527523" indent="0">
              <a:buNone/>
              <a:defRPr sz="2200"/>
            </a:lvl4pPr>
            <a:lvl5pPr marL="2036696" indent="0">
              <a:buNone/>
              <a:defRPr sz="2200"/>
            </a:lvl5pPr>
            <a:lvl6pPr marL="2545871" indent="0">
              <a:buNone/>
              <a:defRPr sz="2200"/>
            </a:lvl6pPr>
            <a:lvl7pPr marL="3055043" indent="0">
              <a:buNone/>
              <a:defRPr sz="2200"/>
            </a:lvl7pPr>
            <a:lvl8pPr marL="3564219" indent="0">
              <a:buNone/>
              <a:defRPr sz="2200"/>
            </a:lvl8pPr>
            <a:lvl9pPr marL="4073390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174" indent="0">
              <a:buNone/>
              <a:defRPr sz="1300"/>
            </a:lvl2pPr>
            <a:lvl3pPr marL="1018348" indent="0">
              <a:buNone/>
              <a:defRPr sz="1100"/>
            </a:lvl3pPr>
            <a:lvl4pPr marL="1527523" indent="0">
              <a:buNone/>
              <a:defRPr sz="1000"/>
            </a:lvl4pPr>
            <a:lvl5pPr marL="2036696" indent="0">
              <a:buNone/>
              <a:defRPr sz="1000"/>
            </a:lvl5pPr>
            <a:lvl6pPr marL="2545871" indent="0">
              <a:buNone/>
              <a:defRPr sz="1000"/>
            </a:lvl6pPr>
            <a:lvl7pPr marL="3055043" indent="0">
              <a:buNone/>
              <a:defRPr sz="1000"/>
            </a:lvl7pPr>
            <a:lvl8pPr marL="3564219" indent="0">
              <a:buNone/>
              <a:defRPr sz="1000"/>
            </a:lvl8pPr>
            <a:lvl9pPr marL="407339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BAE6A-DCF3-43E4-B2A0-33D0CF1225FC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761A3-4CAC-4C5F-AC82-8DB08D526B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823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101835" tIns="50917" rIns="101835" bIns="5091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813565"/>
            <a:ext cx="9052560" cy="5129425"/>
          </a:xfrm>
          <a:prstGeom prst="rect">
            <a:avLst/>
          </a:prstGeom>
        </p:spPr>
        <p:txBody>
          <a:bodyPr vert="horz" lIns="101835" tIns="50917" rIns="101835" bIns="5091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vert="horz" lIns="101835" tIns="50917" rIns="101835" bIns="50917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BAE6A-DCF3-43E4-B2A0-33D0CF1225FC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4"/>
            <a:ext cx="3185160" cy="413808"/>
          </a:xfrm>
          <a:prstGeom prst="rect">
            <a:avLst/>
          </a:prstGeom>
        </p:spPr>
        <p:txBody>
          <a:bodyPr vert="horz" lIns="101835" tIns="50917" rIns="101835" bIns="50917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 vert="horz" lIns="101835" tIns="50917" rIns="101835" bIns="50917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761A3-4CAC-4C5F-AC82-8DB08D526B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4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txStyles>
    <p:titleStyle>
      <a:lvl1pPr algn="ctr" defTabSz="1018348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1880" indent="-381880" algn="l" defTabSz="1018348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407" indent="-318233" algn="l" defTabSz="1018348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2936" indent="-254586" algn="l" defTabSz="1018348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108" indent="-254586" algn="l" defTabSz="1018348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1283" indent="-254586" algn="l" defTabSz="1018348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0457" indent="-254586" algn="l" defTabSz="1018348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09632" indent="-254586" algn="l" defTabSz="1018348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18805" indent="-254586" algn="l" defTabSz="1018348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27978" indent="-254586" algn="l" defTabSz="1018348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34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174" algn="l" defTabSz="101834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348" algn="l" defTabSz="101834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7523" algn="l" defTabSz="101834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6696" algn="l" defTabSz="101834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5871" algn="l" defTabSz="101834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5043" algn="l" defTabSz="101834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4219" algn="l" defTabSz="101834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3390" algn="l" defTabSz="101834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jpeg"/><Relationship Id="rId7" Type="http://schemas.openxmlformats.org/officeDocument/2006/relationships/image" Target="../media/image56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 txBox="1">
            <a:spLocks/>
          </p:cNvSpPr>
          <p:nvPr/>
        </p:nvSpPr>
        <p:spPr>
          <a:xfrm>
            <a:off x="3506788" y="1554258"/>
            <a:ext cx="2915681" cy="181759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381880" indent="-381880" algn="l" defTabSz="101834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827407" indent="-318233" algn="l" defTabSz="101834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72936" indent="-254586" algn="l" defTabSz="101834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82108" indent="-254586" algn="l" defTabSz="101834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91283" indent="-254586" algn="l" defTabSz="1018348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00457" indent="-254586" algn="l" defTabSz="101834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309632" indent="-254586" algn="l" defTabSz="101834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18805" indent="-254586" algn="l" defTabSz="101834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27978" indent="-254586" algn="l" defTabSz="101834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ts val="0"/>
              </a:spcBef>
              <a:buNone/>
            </a:pPr>
            <a:r>
              <a:rPr lang="en-US" sz="1600" b="1" dirty="0">
                <a:solidFill>
                  <a:prstClr val="white"/>
                </a:solidFill>
                <a:latin typeface="Lato" panose="020F0502020204030203" pitchFamily="34" charset="0"/>
              </a:rPr>
              <a:t>Teacher </a:t>
            </a:r>
            <a:r>
              <a:rPr lang="en-US" sz="1600" b="1" dirty="0" smtClean="0">
                <a:solidFill>
                  <a:prstClr val="white"/>
                </a:solidFill>
                <a:latin typeface="Lato" panose="020F0502020204030203" pitchFamily="34" charset="0"/>
              </a:rPr>
              <a:t>Profile: YOUR NAME</a:t>
            </a:r>
          </a:p>
          <a:p>
            <a:pPr marL="0" lvl="0" indent="0" algn="ctr">
              <a:spcBef>
                <a:spcPts val="0"/>
              </a:spcBef>
              <a:buNone/>
            </a:pPr>
            <a:endParaRPr lang="en-US" sz="1600" b="1" dirty="0">
              <a:solidFill>
                <a:prstClr val="white"/>
              </a:solidFill>
              <a:latin typeface="Lato" panose="020F0502020204030203" pitchFamily="34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endParaRPr lang="en-US" sz="1600" b="1" dirty="0" smtClean="0">
              <a:solidFill>
                <a:prstClr val="white"/>
              </a:solidFill>
              <a:latin typeface="Lato" panose="020F0502020204030203" pitchFamily="34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endParaRPr lang="en-US" sz="1600" b="1" dirty="0">
              <a:solidFill>
                <a:prstClr val="white"/>
              </a:solidFill>
              <a:latin typeface="Lato" panose="020F0502020204030203" pitchFamily="34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endParaRPr lang="en-US" sz="1600" b="1" dirty="0" smtClean="0">
              <a:solidFill>
                <a:prstClr val="white"/>
              </a:solidFill>
              <a:latin typeface="Lato" panose="020F0502020204030203" pitchFamily="34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endParaRPr lang="en-US" sz="1600" b="1" dirty="0">
              <a:solidFill>
                <a:prstClr val="white"/>
              </a:solidFill>
              <a:latin typeface="Lato" panose="020F0502020204030203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1600" b="1" dirty="0" smtClean="0">
                <a:solidFill>
                  <a:prstClr val="white"/>
                </a:solidFill>
                <a:latin typeface="Lato" panose="020F0502020204030203" pitchFamily="34" charset="0"/>
              </a:rPr>
              <a:t>www.jflalc.org/brochure.html</a:t>
            </a:r>
            <a:endParaRPr lang="en-US" sz="1600" b="1" dirty="0">
              <a:solidFill>
                <a:prstClr val="white"/>
              </a:solidFill>
              <a:latin typeface="Lato" panose="020F050202020403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5923" y="398741"/>
            <a:ext cx="2916546" cy="8925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Lato" panose="020F0502020204030203" pitchFamily="34" charset="0"/>
              </a:rPr>
              <a:t>Your School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Lato" panose="020F0502020204030203" pitchFamily="34" charset="0"/>
              </a:rPr>
              <a:t>Your Department</a:t>
            </a:r>
          </a:p>
        </p:txBody>
      </p:sp>
      <p:sp>
        <p:nvSpPr>
          <p:cNvPr id="7" name="Text Placeholder 9"/>
          <p:cNvSpPr txBox="1">
            <a:spLocks/>
          </p:cNvSpPr>
          <p:nvPr/>
        </p:nvSpPr>
        <p:spPr>
          <a:xfrm>
            <a:off x="3505923" y="3552825"/>
            <a:ext cx="2915681" cy="269784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381880" indent="-381880" algn="l" defTabSz="101834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827407" indent="-318233" algn="l" defTabSz="101834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72936" indent="-254586" algn="l" defTabSz="101834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82108" indent="-254586" algn="l" defTabSz="101834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91283" indent="-254586" algn="l" defTabSz="1018348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00457" indent="-254586" algn="l" defTabSz="101834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309632" indent="-254586" algn="l" defTabSz="101834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18805" indent="-254586" algn="l" defTabSz="101834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27978" indent="-254586" algn="l" defTabSz="101834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ts val="0"/>
              </a:spcBef>
              <a:buNone/>
            </a:pPr>
            <a:r>
              <a:rPr lang="en-US" sz="1800" b="1" dirty="0">
                <a:solidFill>
                  <a:prstClr val="white"/>
                </a:solidFill>
                <a:latin typeface="Lato" panose="020F0502020204030203" pitchFamily="34" charset="0"/>
              </a:rPr>
              <a:t>Other Details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1800" b="1" dirty="0">
                <a:solidFill>
                  <a:prstClr val="white"/>
                </a:solidFill>
                <a:latin typeface="Lato" panose="020F0502020204030203" pitchFamily="34" charset="0"/>
              </a:rPr>
              <a:t>……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1800" b="1" dirty="0">
                <a:solidFill>
                  <a:prstClr val="white"/>
                </a:solidFill>
                <a:latin typeface="Lato" panose="020F0502020204030203" pitchFamily="34" charset="0"/>
              </a:rPr>
              <a:t>Program highlights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1800" b="1" dirty="0">
                <a:solidFill>
                  <a:prstClr val="white"/>
                </a:solidFill>
                <a:latin typeface="Lato" panose="020F0502020204030203" pitchFamily="34" charset="0"/>
              </a:rPr>
              <a:t>Classes available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1800" b="1" dirty="0">
                <a:solidFill>
                  <a:prstClr val="white"/>
                </a:solidFill>
                <a:latin typeface="Lato" panose="020F0502020204030203" pitchFamily="34" charset="0"/>
              </a:rPr>
              <a:t>Annual events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1800" b="1" dirty="0">
                <a:solidFill>
                  <a:prstClr val="white"/>
                </a:solidFill>
                <a:latin typeface="Lato" panose="020F0502020204030203" pitchFamily="34" charset="0"/>
              </a:rPr>
              <a:t>AP Exam pass rate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1800" b="1" dirty="0">
                <a:solidFill>
                  <a:prstClr val="white"/>
                </a:solidFill>
                <a:latin typeface="Lato" panose="020F0502020204030203" pitchFamily="34" charset="0"/>
              </a:rPr>
              <a:t>WHATEVER YOU LIKE!</a:t>
            </a:r>
          </a:p>
          <a:p>
            <a:pPr>
              <a:spcBef>
                <a:spcPts val="0"/>
              </a:spcBef>
            </a:pPr>
            <a:endParaRPr lang="en-US" sz="1600" b="1" dirty="0">
              <a:solidFill>
                <a:prstClr val="white"/>
              </a:solidFill>
              <a:latin typeface="Lato" panose="020F0502020204030203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350" y="6979458"/>
            <a:ext cx="1266555" cy="38258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490185" y="2001389"/>
            <a:ext cx="19439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400" dirty="0">
                <a:solidFill>
                  <a:prstClr val="white"/>
                </a:solidFill>
                <a:latin typeface="Lato" panose="020F0502020204030203" pitchFamily="34" charset="0"/>
              </a:rPr>
              <a:t>This brochure is </a:t>
            </a:r>
            <a:r>
              <a:rPr lang="en-US" sz="1400" b="1" i="1" dirty="0">
                <a:solidFill>
                  <a:prstClr val="white"/>
                </a:solidFill>
                <a:latin typeface="Lato" panose="020F0502020204030203" pitchFamily="34" charset="0"/>
              </a:rPr>
              <a:t>free</a:t>
            </a:r>
            <a:r>
              <a:rPr lang="en-US" sz="1400" dirty="0">
                <a:solidFill>
                  <a:prstClr val="white"/>
                </a:solidFill>
                <a:latin typeface="Lato" panose="020F0502020204030203" pitchFamily="34" charset="0"/>
              </a:rPr>
              <a:t> and </a:t>
            </a:r>
            <a:r>
              <a:rPr lang="en-US" sz="1400" b="1" i="1" dirty="0">
                <a:solidFill>
                  <a:prstClr val="white"/>
                </a:solidFill>
                <a:latin typeface="Lato" panose="020F0502020204030203" pitchFamily="34" charset="0"/>
              </a:rPr>
              <a:t>customizable</a:t>
            </a:r>
            <a:r>
              <a:rPr lang="en-US" sz="1400" b="1" dirty="0">
                <a:solidFill>
                  <a:prstClr val="white"/>
                </a:solidFill>
                <a:latin typeface="Lato" panose="020F0502020204030203" pitchFamily="34" charset="0"/>
              </a:rPr>
              <a:t>.</a:t>
            </a:r>
          </a:p>
          <a:p>
            <a:pPr lvl="0" algn="ctr"/>
            <a:r>
              <a:rPr lang="en-US" sz="1400" dirty="0">
                <a:solidFill>
                  <a:prstClr val="white"/>
                </a:solidFill>
                <a:latin typeface="Lato" panose="020F0502020204030203" pitchFamily="34" charset="0"/>
              </a:rPr>
              <a:t>Available for download at</a:t>
            </a:r>
            <a:r>
              <a:rPr lang="en-US" sz="1400" dirty="0" smtClean="0">
                <a:solidFill>
                  <a:prstClr val="white"/>
                </a:solidFill>
                <a:latin typeface="Lato" panose="020F0502020204030203" pitchFamily="34" charset="0"/>
              </a:rPr>
              <a:t>:</a:t>
            </a:r>
            <a:endParaRPr lang="en-US" sz="1400" dirty="0">
              <a:solidFill>
                <a:prstClr val="white"/>
              </a:solidFill>
              <a:latin typeface="Lato" panose="020F0502020204030203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470" y="4217804"/>
            <a:ext cx="2986793" cy="326109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657141" y="2001389"/>
            <a:ext cx="904478" cy="92333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YOUR </a:t>
            </a:r>
          </a:p>
          <a:p>
            <a:pPr algn="ctr"/>
            <a:r>
              <a:rPr lang="en-US" dirty="0" smtClean="0"/>
              <a:t>PHOTO </a:t>
            </a:r>
          </a:p>
          <a:p>
            <a:pPr algn="ctr"/>
            <a:r>
              <a:rPr lang="en-US" dirty="0" smtClean="0"/>
              <a:t>HERE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470" y="398741"/>
            <a:ext cx="2975290" cy="3679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90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76238" y="144811"/>
            <a:ext cx="1412400" cy="521882"/>
          </a:xfrm>
          <a:prstGeom prst="rect">
            <a:avLst/>
          </a:prstGeom>
          <a:solidFill>
            <a:srgbClr val="7883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30042" y="221086"/>
            <a:ext cx="1304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Lato" panose="020F0502020204030203" pitchFamily="34" charset="0"/>
              </a:rPr>
              <a:t>WONDER</a:t>
            </a:r>
            <a:endParaRPr lang="en-US" b="1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707" y="666693"/>
            <a:ext cx="2787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Lato" panose="020F0502020204030203" pitchFamily="34" charset="0"/>
              </a:rPr>
              <a:t>Learning Japanese immerses you </a:t>
            </a:r>
          </a:p>
          <a:p>
            <a:r>
              <a:rPr lang="en-US" sz="1400" dirty="0" smtClean="0">
                <a:latin typeface="Lato" panose="020F0502020204030203" pitchFamily="34" charset="0"/>
              </a:rPr>
              <a:t>in fantasy</a:t>
            </a:r>
            <a:endParaRPr lang="en-US" sz="1400" dirty="0">
              <a:latin typeface="Lato" panose="020F0502020204030203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3033633" y="236395"/>
            <a:ext cx="0" cy="728662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749716" y="221086"/>
            <a:ext cx="0" cy="728662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077" y="590418"/>
            <a:ext cx="2672910" cy="169759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898" y="3259559"/>
            <a:ext cx="2616089" cy="34881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959" y="5396948"/>
            <a:ext cx="2810500" cy="226181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1" y="3259559"/>
            <a:ext cx="3176291" cy="210330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558" y="1003843"/>
            <a:ext cx="3115326" cy="207282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74" y="1003843"/>
            <a:ext cx="2359356" cy="225571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" y="3336321"/>
            <a:ext cx="2731245" cy="206062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00" y="5450198"/>
            <a:ext cx="2731245" cy="207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95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486747" y="228600"/>
            <a:ext cx="0" cy="728662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6760029" y="228601"/>
            <a:ext cx="0" cy="728662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93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76238" y="144811"/>
            <a:ext cx="1412400" cy="521882"/>
          </a:xfrm>
          <a:prstGeom prst="rect">
            <a:avLst/>
          </a:prstGeom>
          <a:solidFill>
            <a:srgbClr val="7883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86348" y="211189"/>
            <a:ext cx="11921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Lato" panose="020F0502020204030203" pitchFamily="34" charset="0"/>
              </a:rPr>
              <a:t>CAREER</a:t>
            </a:r>
            <a:endParaRPr lang="en-US" sz="2000" b="1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707" y="666693"/>
            <a:ext cx="28763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Lato" panose="020F0502020204030203" pitchFamily="34" charset="0"/>
              </a:rPr>
              <a:t>Learning Japanese gives you more </a:t>
            </a:r>
          </a:p>
          <a:p>
            <a:r>
              <a:rPr lang="en-US" sz="1400" dirty="0" smtClean="0">
                <a:latin typeface="Lato" panose="020F0502020204030203" pitchFamily="34" charset="0"/>
              </a:rPr>
              <a:t>options in the job market</a:t>
            </a:r>
            <a:endParaRPr lang="en-US" sz="1400" dirty="0">
              <a:latin typeface="Lato" panose="020F0502020204030203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3237365" y="228602"/>
            <a:ext cx="0" cy="728662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629400" y="228602"/>
            <a:ext cx="0" cy="728662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98" y="5477063"/>
            <a:ext cx="2493480" cy="21276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27" y="3587139"/>
            <a:ext cx="2639797" cy="18899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368" y="1426506"/>
            <a:ext cx="3286029" cy="18533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554" y="3468843"/>
            <a:ext cx="3042168" cy="21886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554" y="5661880"/>
            <a:ext cx="2883658" cy="18533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5" y="1426506"/>
            <a:ext cx="2804403" cy="204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40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76238" y="144811"/>
            <a:ext cx="1412400" cy="521882"/>
          </a:xfrm>
          <a:prstGeom prst="rect">
            <a:avLst/>
          </a:prstGeom>
          <a:solidFill>
            <a:srgbClr val="7883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30042" y="221086"/>
            <a:ext cx="1304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Lato" panose="020F0502020204030203" pitchFamily="34" charset="0"/>
              </a:rPr>
              <a:t>CONNECT</a:t>
            </a:r>
            <a:endParaRPr lang="en-US" b="1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707" y="666693"/>
            <a:ext cx="27327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Lato" panose="020F0502020204030203" pitchFamily="34" charset="0"/>
              </a:rPr>
              <a:t>Learning Japanese connects you </a:t>
            </a:r>
          </a:p>
          <a:p>
            <a:r>
              <a:rPr lang="en-US" sz="1400" dirty="0" smtClean="0">
                <a:latin typeface="Lato" panose="020F0502020204030203" pitchFamily="34" charset="0"/>
              </a:rPr>
              <a:t>globally</a:t>
            </a:r>
            <a:endParaRPr lang="en-US" sz="1400" dirty="0">
              <a:latin typeface="Lato" panose="020F0502020204030203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3237365" y="228602"/>
            <a:ext cx="0" cy="728662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629400" y="228602"/>
            <a:ext cx="0" cy="728662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577" y="3326157"/>
            <a:ext cx="2597121" cy="189602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466" y="5442405"/>
            <a:ext cx="2145978" cy="205453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721" y="1189913"/>
            <a:ext cx="1987468" cy="188992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57" y="1234297"/>
            <a:ext cx="2658086" cy="187163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70" y="3219468"/>
            <a:ext cx="2584928" cy="210939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38" y="5442405"/>
            <a:ext cx="2310584" cy="207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78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76238" y="144811"/>
            <a:ext cx="1412400" cy="521882"/>
          </a:xfrm>
          <a:prstGeom prst="rect">
            <a:avLst/>
          </a:prstGeom>
          <a:solidFill>
            <a:srgbClr val="7883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86348" y="211189"/>
            <a:ext cx="11921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Lato" panose="020F0502020204030203" pitchFamily="34" charset="0"/>
              </a:rPr>
              <a:t>DESIGN</a:t>
            </a:r>
            <a:endParaRPr lang="en-US" sz="2000" b="1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707" y="666693"/>
            <a:ext cx="30716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Lato" panose="020F0502020204030203" pitchFamily="34" charset="0"/>
              </a:rPr>
              <a:t>Learning Japanese inspires creativity</a:t>
            </a:r>
            <a:endParaRPr lang="en-US" sz="1400" dirty="0">
              <a:latin typeface="Lato" panose="020F0502020204030203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3237365" y="228602"/>
            <a:ext cx="0" cy="728662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629400" y="228602"/>
            <a:ext cx="0" cy="728662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945" y="3871913"/>
            <a:ext cx="3060457" cy="25727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189" y="1041121"/>
            <a:ext cx="3261643" cy="21337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7" y="5375344"/>
            <a:ext cx="2914141" cy="213988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49" y="3129165"/>
            <a:ext cx="2883658" cy="20545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945" y="1041121"/>
            <a:ext cx="3188484" cy="219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29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76238" y="144811"/>
            <a:ext cx="1412400" cy="521882"/>
          </a:xfrm>
          <a:prstGeom prst="rect">
            <a:avLst/>
          </a:prstGeom>
          <a:solidFill>
            <a:srgbClr val="7883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30042" y="251863"/>
            <a:ext cx="14235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Lato" panose="020F0502020204030203" pitchFamily="34" charset="0"/>
              </a:rPr>
              <a:t>INNOVATION</a:t>
            </a:r>
            <a:endParaRPr lang="en-US" sz="1400" b="1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707" y="666693"/>
            <a:ext cx="2859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Lato" panose="020F0502020204030203" pitchFamily="34" charset="0"/>
              </a:rPr>
              <a:t>Learning Japanese gets you direct </a:t>
            </a:r>
            <a:endParaRPr lang="en-US" sz="1400" dirty="0" smtClean="0">
              <a:latin typeface="Lato" panose="020F0502020204030203" pitchFamily="34" charset="0"/>
            </a:endParaRPr>
          </a:p>
          <a:p>
            <a:r>
              <a:rPr lang="en-US" sz="1400" dirty="0" smtClean="0">
                <a:latin typeface="Lato" panose="020F0502020204030203" pitchFamily="34" charset="0"/>
              </a:rPr>
              <a:t>access to </a:t>
            </a:r>
            <a:r>
              <a:rPr lang="en-US" sz="1400" dirty="0">
                <a:latin typeface="Lato" panose="020F0502020204030203" pitchFamily="34" charset="0"/>
              </a:rPr>
              <a:t>cutting-edge technology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3237365" y="228602"/>
            <a:ext cx="0" cy="728662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629400" y="228602"/>
            <a:ext cx="0" cy="728662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365" y="5363150"/>
            <a:ext cx="3389670" cy="211549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206" y="3118584"/>
            <a:ext cx="2395936" cy="215207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347" y="666693"/>
            <a:ext cx="2999492" cy="20972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32" y="1296966"/>
            <a:ext cx="2444708" cy="204843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32" y="3301480"/>
            <a:ext cx="2456901" cy="196917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56" y="5363150"/>
            <a:ext cx="2651990" cy="21520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659" y="1189913"/>
            <a:ext cx="2644372" cy="176291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057" y="4102768"/>
            <a:ext cx="2211119" cy="276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39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76238" y="144811"/>
            <a:ext cx="1412400" cy="521882"/>
          </a:xfrm>
          <a:prstGeom prst="rect">
            <a:avLst/>
          </a:prstGeom>
          <a:solidFill>
            <a:srgbClr val="7883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30042" y="221086"/>
            <a:ext cx="1484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Lato" panose="020F0502020204030203" pitchFamily="34" charset="0"/>
              </a:rPr>
              <a:t>LIFESTYLE</a:t>
            </a:r>
            <a:endParaRPr lang="en-US" b="1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707" y="666693"/>
            <a:ext cx="31537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Lato" panose="020F0502020204030203" pitchFamily="34" charset="0"/>
              </a:rPr>
              <a:t>Learning Japanese exposes you to fun </a:t>
            </a:r>
          </a:p>
          <a:p>
            <a:r>
              <a:rPr lang="en-US" sz="1400" dirty="0" smtClean="0">
                <a:latin typeface="Lato" panose="020F0502020204030203" pitchFamily="34" charset="0"/>
              </a:rPr>
              <a:t>and thoughtful ways to live life</a:t>
            </a:r>
            <a:endParaRPr lang="en-US" sz="1400" dirty="0">
              <a:latin typeface="Lato" panose="020F0502020204030203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3237365" y="228602"/>
            <a:ext cx="0" cy="728662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629400" y="228602"/>
            <a:ext cx="0" cy="728662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741" y="3295406"/>
            <a:ext cx="3316511" cy="208501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35" y="5387537"/>
            <a:ext cx="3158002" cy="212768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064" y="1189619"/>
            <a:ext cx="3261643" cy="206062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7" y="1240876"/>
            <a:ext cx="3115326" cy="205453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5" y="3300333"/>
            <a:ext cx="3176291" cy="208501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3" y="5436309"/>
            <a:ext cx="3273836" cy="207891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267" y="1382852"/>
            <a:ext cx="3068396" cy="20485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316" y="4799800"/>
            <a:ext cx="2956744" cy="197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21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76238" y="144811"/>
            <a:ext cx="1412400" cy="521882"/>
          </a:xfrm>
          <a:prstGeom prst="rect">
            <a:avLst/>
          </a:prstGeom>
          <a:solidFill>
            <a:srgbClr val="7883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30042" y="221086"/>
            <a:ext cx="1304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Lato" panose="020F0502020204030203" pitchFamily="34" charset="0"/>
              </a:rPr>
              <a:t>TASTE</a:t>
            </a:r>
            <a:endParaRPr lang="en-US" b="1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707" y="666693"/>
            <a:ext cx="30976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Lato" panose="020F0502020204030203" pitchFamily="34" charset="0"/>
              </a:rPr>
              <a:t>Learning Japanese is delicious (</a:t>
            </a:r>
            <a:r>
              <a:rPr lang="en-US" sz="1400" i="1" dirty="0" err="1" smtClean="0">
                <a:latin typeface="Lato" panose="020F0502020204030203" pitchFamily="34" charset="0"/>
              </a:rPr>
              <a:t>oishii</a:t>
            </a:r>
            <a:r>
              <a:rPr lang="en-US" sz="1400" i="1" dirty="0" smtClean="0">
                <a:latin typeface="Lato" panose="020F0502020204030203" pitchFamily="34" charset="0"/>
              </a:rPr>
              <a:t>!</a:t>
            </a:r>
            <a:r>
              <a:rPr lang="en-US" sz="1400" dirty="0" smtClean="0">
                <a:latin typeface="Lato" panose="020F0502020204030203" pitchFamily="34" charset="0"/>
              </a:rPr>
              <a:t>)</a:t>
            </a:r>
            <a:endParaRPr lang="en-US" sz="1400" dirty="0">
              <a:latin typeface="Lato" panose="020F0502020204030203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3237365" y="228602"/>
            <a:ext cx="0" cy="728662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629400" y="228602"/>
            <a:ext cx="0" cy="728662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26" y="5317347"/>
            <a:ext cx="2627604" cy="210330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6" y="3176391"/>
            <a:ext cx="2999492" cy="207282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227" y="974470"/>
            <a:ext cx="3414056" cy="191431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401" y="5289912"/>
            <a:ext cx="2828789" cy="215817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036" y="3108255"/>
            <a:ext cx="3346994" cy="21215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304" y="3045839"/>
            <a:ext cx="2599032" cy="173516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56" y="950084"/>
            <a:ext cx="2816596" cy="215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40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76238" y="144811"/>
            <a:ext cx="1412400" cy="521882"/>
          </a:xfrm>
          <a:prstGeom prst="rect">
            <a:avLst/>
          </a:prstGeom>
          <a:solidFill>
            <a:srgbClr val="7883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76238" y="221086"/>
            <a:ext cx="1545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Lato" panose="020F0502020204030203" pitchFamily="34" charset="0"/>
              </a:rPr>
              <a:t>TRADITION</a:t>
            </a:r>
            <a:endParaRPr lang="en-US" b="1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707" y="666693"/>
            <a:ext cx="327025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Lato" panose="020F0502020204030203" pitchFamily="34" charset="0"/>
              </a:rPr>
              <a:t>Learning Japanese exposes you to a </a:t>
            </a:r>
            <a:endParaRPr lang="en-US" sz="1400" dirty="0" smtClean="0">
              <a:latin typeface="Lato" panose="020F0502020204030203" pitchFamily="34" charset="0"/>
            </a:endParaRPr>
          </a:p>
          <a:p>
            <a:r>
              <a:rPr lang="en-US" sz="1400" dirty="0" smtClean="0">
                <a:latin typeface="Lato" panose="020F0502020204030203" pitchFamily="34" charset="0"/>
              </a:rPr>
              <a:t>beautiful </a:t>
            </a:r>
            <a:r>
              <a:rPr lang="en-US" sz="1400" dirty="0">
                <a:latin typeface="Lato" panose="020F0502020204030203" pitchFamily="34" charset="0"/>
              </a:rPr>
              <a:t>heritage which contemporary </a:t>
            </a:r>
            <a:endParaRPr lang="en-US" sz="1400" dirty="0" smtClean="0">
              <a:latin typeface="Lato" panose="020F0502020204030203" pitchFamily="34" charset="0"/>
            </a:endParaRPr>
          </a:p>
          <a:p>
            <a:r>
              <a:rPr lang="en-US" sz="1400" dirty="0" smtClean="0">
                <a:latin typeface="Lato" panose="020F0502020204030203" pitchFamily="34" charset="0"/>
              </a:rPr>
              <a:t>people </a:t>
            </a:r>
            <a:r>
              <a:rPr lang="en-US" sz="1400" dirty="0">
                <a:latin typeface="Lato" panose="020F0502020204030203" pitchFamily="34" charset="0"/>
              </a:rPr>
              <a:t>practice creatively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3237365" y="228602"/>
            <a:ext cx="0" cy="728662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629400" y="228602"/>
            <a:ext cx="0" cy="728662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85031" y="2806218"/>
            <a:ext cx="2809872" cy="18736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198" y="3144192"/>
            <a:ext cx="3158002" cy="20789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163" y="5350957"/>
            <a:ext cx="3036071" cy="209110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058" y="867522"/>
            <a:ext cx="3078747" cy="193869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71" y="1405357"/>
            <a:ext cx="2755631" cy="176799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41" y="3144192"/>
            <a:ext cx="3292125" cy="225571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" y="5350957"/>
            <a:ext cx="3127519" cy="216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52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788391"/>
      </a:dk2>
      <a:lt2>
        <a:srgbClr val="FFFFFF"/>
      </a:lt2>
      <a:accent1>
        <a:srgbClr val="DB654E"/>
      </a:accent1>
      <a:accent2>
        <a:srgbClr val="DB654E"/>
      </a:accent2>
      <a:accent3>
        <a:srgbClr val="4EB0B2"/>
      </a:accent3>
      <a:accent4>
        <a:srgbClr val="788391"/>
      </a:accent4>
      <a:accent5>
        <a:srgbClr val="F6CD60"/>
      </a:accent5>
      <a:accent6>
        <a:srgbClr val="F6CD60"/>
      </a:accent6>
      <a:hlink>
        <a:srgbClr val="4EB0B2"/>
      </a:hlink>
      <a:folHlink>
        <a:srgbClr val="7883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Winter Brochure">
      <a:dk1>
        <a:srgbClr val="43403B"/>
      </a:dk1>
      <a:lt1>
        <a:sysClr val="window" lastClr="FFFFFF"/>
      </a:lt1>
      <a:dk2>
        <a:srgbClr val="000000"/>
      </a:dk2>
      <a:lt2>
        <a:srgbClr val="E5E6E7"/>
      </a:lt2>
      <a:accent1>
        <a:srgbClr val="3D4346"/>
      </a:accent1>
      <a:accent2>
        <a:srgbClr val="BB3722"/>
      </a:accent2>
      <a:accent3>
        <a:srgbClr val="857963"/>
      </a:accent3>
      <a:accent4>
        <a:srgbClr val="6B4F58"/>
      </a:accent4>
      <a:accent5>
        <a:srgbClr val="6D898A"/>
      </a:accent5>
      <a:accent6>
        <a:srgbClr val="554238"/>
      </a:accent6>
      <a:hlink>
        <a:srgbClr val="BB3722"/>
      </a:hlink>
      <a:folHlink>
        <a:srgbClr val="857963"/>
      </a:folHlink>
    </a:clrScheme>
    <a:fontScheme name="Georgia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Winter Brochure">
      <a:dk1>
        <a:srgbClr val="43403B"/>
      </a:dk1>
      <a:lt1>
        <a:sysClr val="window" lastClr="FFFFFF"/>
      </a:lt1>
      <a:dk2>
        <a:srgbClr val="000000"/>
      </a:dk2>
      <a:lt2>
        <a:srgbClr val="E5E6E7"/>
      </a:lt2>
      <a:accent1>
        <a:srgbClr val="3D4346"/>
      </a:accent1>
      <a:accent2>
        <a:srgbClr val="BB3722"/>
      </a:accent2>
      <a:accent3>
        <a:srgbClr val="857963"/>
      </a:accent3>
      <a:accent4>
        <a:srgbClr val="6B4F58"/>
      </a:accent4>
      <a:accent5>
        <a:srgbClr val="6D898A"/>
      </a:accent5>
      <a:accent6>
        <a:srgbClr val="554238"/>
      </a:accent6>
      <a:hlink>
        <a:srgbClr val="BB3722"/>
      </a:hlink>
      <a:folHlink>
        <a:srgbClr val="857963"/>
      </a:folHlink>
    </a:clrScheme>
    <a:fontScheme name="Georgia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414947D-AE2B-4971-A7B0-B74EE9014A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116</Words>
  <Application>Microsoft Office PowerPoint</Application>
  <PresentationFormat>Custom</PresentationFormat>
  <Paragraphs>44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Lato</vt:lpstr>
      <vt:lpstr>Arial</vt:lpstr>
      <vt:lpstr>Calibri</vt:lpstr>
      <vt:lpstr>Georgia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2014-11-02T09:51:46Z</dcterms:created>
  <dcterms:modified xsi:type="dcterms:W3CDTF">2020-01-07T17:52:15Z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TC039154159991</vt:lpwstr>
  </property>
</Properties>
</file>